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9" r:id="rId5"/>
    <p:sldId id="270" r:id="rId6"/>
    <p:sldId id="27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E0"/>
    <a:srgbClr val="007DB8"/>
    <a:srgbClr val="00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8" autoAdjust="0"/>
  </p:normalViewPr>
  <p:slideViewPr>
    <p:cSldViewPr snapToGrid="0" snapToObjects="1">
      <p:cViewPr>
        <p:scale>
          <a:sx n="125" d="100"/>
          <a:sy n="125" d="100"/>
        </p:scale>
        <p:origin x="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7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4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0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308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435" y="2625928"/>
            <a:ext cx="6792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brief look at how UCT became part of SAFIRE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435" y="2027687"/>
            <a:ext cx="85568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A3E0"/>
                </a:solidFill>
                <a:latin typeface="Arial"/>
                <a:cs typeface="Arial"/>
              </a:rPr>
              <a:t>Path to SAFIRE – A UCT Perspective</a:t>
            </a:r>
            <a:endParaRPr lang="en-US" sz="3600" dirty="0">
              <a:solidFill>
                <a:srgbClr val="00A3E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49" y="3087593"/>
            <a:ext cx="1824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Monday, 26 June 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348" y="4425729"/>
            <a:ext cx="7305865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Technical Specialist: Identity and Access Management.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Technical Support Services: Computing Platforms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University of Cape Town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349" y="4130342"/>
            <a:ext cx="1653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A3E0"/>
                </a:solidFill>
                <a:latin typeface="Arial"/>
                <a:cs typeface="Arial"/>
              </a:rPr>
              <a:t>Donald Coetzee</a:t>
            </a:r>
          </a:p>
        </p:txBody>
      </p:sp>
      <p:pic>
        <p:nvPicPr>
          <p:cNvPr id="9" name="Picture 8" descr="SLIDE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9180000" cy="6885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348" y="635831"/>
            <a:ext cx="735965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kern="600" spc="100" dirty="0">
                <a:solidFill>
                  <a:schemeClr val="bg1"/>
                </a:solidFill>
                <a:latin typeface="Arial"/>
                <a:cs typeface="Arial"/>
              </a:rPr>
              <a:t>Agenda:</a:t>
            </a:r>
            <a:endParaRPr lang="en-US" sz="3000" kern="600" spc="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48" y="1151357"/>
            <a:ext cx="7702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900" spc="100" dirty="0">
                <a:solidFill>
                  <a:srgbClr val="00A3E0"/>
                </a:solidFill>
                <a:latin typeface="Arial"/>
                <a:cs typeface="Arial"/>
              </a:rPr>
              <a:t>Background to Identity and Access Management at UCT</a:t>
            </a:r>
          </a:p>
        </p:txBody>
      </p:sp>
      <p:pic>
        <p:nvPicPr>
          <p:cNvPr id="8" name="Picture 7" descr="SLIDE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4348" y="1480911"/>
            <a:ext cx="7702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900" spc="100" dirty="0">
                <a:solidFill>
                  <a:srgbClr val="00A3E0"/>
                </a:solidFill>
                <a:latin typeface="Arial"/>
                <a:cs typeface="Arial"/>
              </a:rPr>
              <a:t>UCT’s Implementation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4348" y="1810465"/>
            <a:ext cx="7702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900" spc="100" dirty="0">
                <a:solidFill>
                  <a:srgbClr val="00A3E0"/>
                </a:solidFill>
                <a:latin typeface="Arial"/>
                <a:cs typeface="Arial"/>
              </a:rPr>
              <a:t>The Challenges</a:t>
            </a:r>
          </a:p>
        </p:txBody>
      </p:sp>
    </p:spTree>
    <p:extLst>
      <p:ext uri="{BB962C8B-B14F-4D97-AF65-F5344CB8AC3E}">
        <p14:creationId xmlns:p14="http://schemas.microsoft.com/office/powerpoint/2010/main" val="76246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81461" y="117860"/>
            <a:ext cx="15584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el"/>
                <a:cs typeface="Ariel"/>
              </a:rPr>
              <a:t>Monday, 26 June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012" y="114589"/>
            <a:ext cx="9701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00A3E0"/>
                </a:solidFill>
                <a:latin typeface="Ariel"/>
                <a:cs typeface="Ariel"/>
              </a:rPr>
              <a:t>Background</a:t>
            </a:r>
          </a:p>
        </p:txBody>
      </p:sp>
      <p:pic>
        <p:nvPicPr>
          <p:cNvPr id="6" name="Picture 5" descr="SLIDE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5447" y="868196"/>
            <a:ext cx="71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History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446" y="1402887"/>
            <a:ext cx="71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Technologies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447" y="1909447"/>
            <a:ext cx="71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Data Flow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447" y="2437269"/>
            <a:ext cx="71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Breaking down the silos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448" y="2960489"/>
            <a:ext cx="71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Why SAFIRE at UCT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668" y="479416"/>
            <a:ext cx="4464532" cy="53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2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6012" y="114589"/>
            <a:ext cx="16505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900" spc="100" dirty="0">
                <a:solidFill>
                  <a:srgbClr val="00A3E0"/>
                </a:solidFill>
                <a:latin typeface="Arial"/>
                <a:cs typeface="Arial"/>
              </a:rPr>
              <a:t>UCT Implementation</a:t>
            </a:r>
          </a:p>
        </p:txBody>
      </p:sp>
      <p:pic>
        <p:nvPicPr>
          <p:cNvPr id="15" name="Picture 14" descr="SLIDE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323" y="686502"/>
            <a:ext cx="719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Service Providers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81461" y="117860"/>
            <a:ext cx="15584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el"/>
                <a:cs typeface="Ariel"/>
              </a:rPr>
              <a:t>Monday, 26 June 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322" y="1332833"/>
            <a:ext cx="719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Current Infrastructure - IDP</a:t>
            </a:r>
          </a:p>
        </p:txBody>
      </p:sp>
      <p:pic>
        <p:nvPicPr>
          <p:cNvPr id="1030" name="Picture 6" descr="https://www.unicon.net/sites/default/files/images/simplesamlphp-s.jpg">
            <a:extLst>
              <a:ext uri="{FF2B5EF4-FFF2-40B4-BE49-F238E27FC236}">
                <a16:creationId xmlns:a16="http://schemas.microsoft.com/office/drawing/2014/main" id="{777D5728-A9FB-44C5-8C85-276FFE49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12" y="2595736"/>
            <a:ext cx="2322625" cy="99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">
            <a:extLst>
              <a:ext uri="{FF2B5EF4-FFF2-40B4-BE49-F238E27FC236}">
                <a16:creationId xmlns:a16="http://schemas.microsoft.com/office/drawing/2014/main" id="{EC078807-86B3-4EFF-AA90-E4F01689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6" y="2449869"/>
            <a:ext cx="1243084" cy="13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9FFBF4-82F4-4011-9EB9-480164268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187" y="4203386"/>
            <a:ext cx="4057285" cy="772267"/>
          </a:xfrm>
          <a:prstGeom prst="rect">
            <a:avLst/>
          </a:prstGeom>
        </p:spPr>
      </p:pic>
      <p:pic>
        <p:nvPicPr>
          <p:cNvPr id="1026" name="Picture 2" descr="https://www.loadbalancer.org/public/images/articles/2015/07/microsoft-adfs.png">
            <a:extLst>
              <a:ext uri="{FF2B5EF4-FFF2-40B4-BE49-F238E27FC236}">
                <a16:creationId xmlns:a16="http://schemas.microsoft.com/office/drawing/2014/main" id="{285DE017-A07C-4E00-9626-13F705F4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0" y="4329922"/>
            <a:ext cx="2024379" cy="9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9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012" y="114589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900" spc="100" dirty="0">
                <a:solidFill>
                  <a:srgbClr val="00A3E0"/>
                </a:solidFill>
                <a:latin typeface="Arial"/>
                <a:cs typeface="Arial"/>
              </a:rPr>
              <a:t>The Challenges</a:t>
            </a:r>
          </a:p>
        </p:txBody>
      </p:sp>
      <p:pic>
        <p:nvPicPr>
          <p:cNvPr id="6" name="Picture 5" descr="SLIDE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323" y="686502"/>
            <a:ext cx="719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Bigger Picture – non-Structured Attributes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324" y="1963074"/>
            <a:ext cx="719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Try avoid reinventing the wheel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325" y="2668268"/>
            <a:ext cx="719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UCT’s wheel going forward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81461" y="117860"/>
            <a:ext cx="15584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el"/>
                <a:cs typeface="Ariel"/>
              </a:rPr>
              <a:t>Monday, 26 June 2017</a:t>
            </a:r>
          </a:p>
        </p:txBody>
      </p:sp>
    </p:spTree>
    <p:extLst>
      <p:ext uri="{BB962C8B-B14F-4D97-AF65-F5344CB8AC3E}">
        <p14:creationId xmlns:p14="http://schemas.microsoft.com/office/powerpoint/2010/main" val="298597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349" y="2545551"/>
            <a:ext cx="6725849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00A3E0"/>
                </a:solidFill>
                <a:latin typeface="Arial"/>
                <a:cs typeface="Arial"/>
              </a:rPr>
              <a:t>Thank You</a:t>
            </a:r>
            <a:endParaRPr lang="en-US" sz="4000" dirty="0">
              <a:solidFill>
                <a:srgbClr val="00A3E0"/>
              </a:solidFill>
            </a:endParaRPr>
          </a:p>
        </p:txBody>
      </p:sp>
      <p:pic>
        <p:nvPicPr>
          <p:cNvPr id="7" name="Picture 6" descr="SLIDE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2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T_Official_template.potx" id="{E6141ACF-F092-47AE-8949-1D61EBFB9F3D}" vid="{40A2C8CF-7DD8-4F90-ABDE-C6CF79C442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UCT_Official_template</Template>
  <TotalTime>307</TotalTime>
  <Words>111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Ariel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</dc:creator>
  <cp:lastModifiedBy>Donald Coetzee</cp:lastModifiedBy>
  <cp:revision>55</cp:revision>
  <dcterms:created xsi:type="dcterms:W3CDTF">2015-06-18T07:44:50Z</dcterms:created>
  <dcterms:modified xsi:type="dcterms:W3CDTF">2017-07-04T04:57:15Z</dcterms:modified>
</cp:coreProperties>
</file>